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84" r:id="rId4"/>
    <p:sldId id="285" r:id="rId5"/>
    <p:sldId id="282" r:id="rId6"/>
    <p:sldId id="275" r:id="rId7"/>
    <p:sldId id="289" r:id="rId8"/>
    <p:sldId id="258" r:id="rId9"/>
    <p:sldId id="259" r:id="rId10"/>
    <p:sldId id="272" r:id="rId11"/>
    <p:sldId id="286" r:id="rId12"/>
    <p:sldId id="257" r:id="rId13"/>
    <p:sldId id="288" r:id="rId14"/>
    <p:sldId id="287" r:id="rId15"/>
    <p:sldId id="262" r:id="rId16"/>
    <p:sldId id="265" r:id="rId17"/>
    <p:sldId id="261" r:id="rId18"/>
    <p:sldId id="264" r:id="rId19"/>
    <p:sldId id="263" r:id="rId20"/>
    <p:sldId id="268" r:id="rId21"/>
    <p:sldId id="269" r:id="rId22"/>
    <p:sldId id="267" r:id="rId23"/>
    <p:sldId id="271" r:id="rId24"/>
    <p:sldId id="270" r:id="rId25"/>
    <p:sldId id="274" r:id="rId26"/>
    <p:sldId id="290" r:id="rId27"/>
    <p:sldId id="291" r:id="rId28"/>
    <p:sldId id="27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63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1E67BB-0DB0-4FC1-8355-3E5D85A9D568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55AA744-EDA6-4530-9F75-AD1E6AC0994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nbrb.ru/wp-content/uploads/2020/12/%D1%84%D0%BE%D1%82%D0%BE-%D0%9A%D0%BE%D0%B7%D0%B8%D0%BD%D0%B0.jpg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692696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Архивный отдел Прибайкальской районной администрации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2276872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Роль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архивных фондов личного происхождения в сохранении историко - культурного наследия Прибайкальского района. (На примере  фонда  личного происхождения Козина А.З.)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5148064" y="4869160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Любовь Салагина</a:t>
            </a:r>
          </a:p>
        </p:txBody>
      </p:sp>
      <p:pic>
        <p:nvPicPr>
          <p:cNvPr id="8194" name="Picture 2" descr="C:\Users\Arxiv\Pictures\2023-06-20\0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9" t="15522" r="27550" b="47399"/>
          <a:stretch/>
        </p:blipFill>
        <p:spPr bwMode="auto">
          <a:xfrm>
            <a:off x="1043608" y="3514516"/>
            <a:ext cx="3456384" cy="270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2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692696"/>
            <a:ext cx="4249737" cy="56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Arxiv\Pictures\2023-06-20\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4" t="16866" r="27850" b="18084"/>
          <a:stretch/>
        </p:blipFill>
        <p:spPr bwMode="auto">
          <a:xfrm>
            <a:off x="461736" y="692696"/>
            <a:ext cx="3966248" cy="5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xiv\Pictures\2023-06-20\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36904" cy="635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2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xiv\Pictures\2023-06-20\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3546" r="2416"/>
          <a:stretch/>
        </p:blipFill>
        <p:spPr bwMode="auto">
          <a:xfrm rot="5400000">
            <a:off x="1752211" y="-570299"/>
            <a:ext cx="5661249" cy="86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3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xiv\Pictures\2023-06-20\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2185" b="1569"/>
          <a:stretch/>
        </p:blipFill>
        <p:spPr bwMode="auto">
          <a:xfrm rot="5400000">
            <a:off x="1715136" y="-724005"/>
            <a:ext cx="5911907" cy="844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66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xiv\Pictures\2023-06-20\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2205" r="3883" b="2321"/>
          <a:stretch/>
        </p:blipFill>
        <p:spPr bwMode="auto">
          <a:xfrm rot="5400000">
            <a:off x="1748208" y="-402904"/>
            <a:ext cx="5688634" cy="787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8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39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2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73325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Пленум Турунтаевского с/с Кабанского аймака село Турунтаево – август 1939 года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74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620688"/>
            <a:ext cx="8265572" cy="516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V="1">
            <a:off x="1835696" y="5889302"/>
            <a:ext cx="5015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 в  селе Батурино 1951 год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80137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6165304"/>
            <a:ext cx="6068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Мужской хор село Турунтаево 1980-е годы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0" y="820743"/>
            <a:ext cx="8049652" cy="584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88640"/>
            <a:ext cx="330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Рыбаки – Таланки 1953г.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brb.ru/wp-content/uploads/2020/12/%D1%84%D0%BE%D1%82%D0%BE-%D0%9A%D0%BE%D0%B7%D0%B8%D0%BD%D0%B0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096344" cy="37139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7904" y="1628800"/>
            <a:ext cx="54360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 личного происхождения № 178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Козин Александр Захарович  редактор газеты «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рибайкалец» (1987-1992гг.), член Союза журналистов РФ, член союза писателей РФ, заслуженный краевед. 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2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989"/>
            <a:ext cx="8568952" cy="61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7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6165304"/>
            <a:ext cx="3733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Клуб села Таланки – 1952 года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7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44463"/>
            <a:ext cx="871296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6237312"/>
            <a:ext cx="5310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Улица села Таланки в 30 домов- 1950-е годы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0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3586"/>
            <a:ext cx="842493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V="1">
            <a:off x="971600" y="619724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Техосмотр машин -   гараж ЛПХ 1970 –е годы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4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13" y="476672"/>
            <a:ext cx="828375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602128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Турунтаевский Хлебозавод- 1980 – е годы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6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xiv\Pictures\2023-06-20\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12709" r="18285" b="18361"/>
          <a:stretch/>
        </p:blipFill>
        <p:spPr bwMode="auto">
          <a:xfrm>
            <a:off x="539552" y="908720"/>
            <a:ext cx="35283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xiv\Pictures\2023-06-20\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13023" r="17656" b="17942"/>
          <a:stretch/>
        </p:blipFill>
        <p:spPr bwMode="auto">
          <a:xfrm>
            <a:off x="4788024" y="908720"/>
            <a:ext cx="381642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xiv\Pictures\2023-06-20\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4279" r="5397" b="4853"/>
          <a:stretch/>
        </p:blipFill>
        <p:spPr bwMode="auto">
          <a:xfrm rot="16200000">
            <a:off x="1900405" y="-164101"/>
            <a:ext cx="5367734" cy="72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44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rxiv\Pictures\2023-06-20\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9158" r="42871" b="54743"/>
          <a:stretch/>
        </p:blipFill>
        <p:spPr bwMode="auto">
          <a:xfrm rot="5400000">
            <a:off x="154620" y="-11742"/>
            <a:ext cx="2531828" cy="284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rxiv\Pictures\2023-06-20\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7" t="16985" r="13906" b="27395"/>
          <a:stretch/>
        </p:blipFill>
        <p:spPr bwMode="auto">
          <a:xfrm>
            <a:off x="5801562" y="828625"/>
            <a:ext cx="3325603" cy="487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rxiv\Pictures\2023-06-20\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9" t="22709" r="17221" b="46862"/>
          <a:stretch/>
        </p:blipFill>
        <p:spPr bwMode="auto">
          <a:xfrm>
            <a:off x="98567" y="3967179"/>
            <a:ext cx="2742501" cy="28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rxiv\Pictures\2023-06-20\0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 t="11608" r="24850" b="24656"/>
          <a:stretch/>
        </p:blipFill>
        <p:spPr bwMode="auto">
          <a:xfrm>
            <a:off x="2987825" y="1553030"/>
            <a:ext cx="2813738" cy="39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8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558575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Arxiv\Pictures\2023-06-15\0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0" t="16491" r="30196" b="48985"/>
          <a:stretch/>
        </p:blipFill>
        <p:spPr bwMode="auto">
          <a:xfrm>
            <a:off x="323528" y="394138"/>
            <a:ext cx="8424936" cy="5191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96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xiv\Pictures\2023-06-20\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3336" r="6273" b="4344"/>
          <a:stretch/>
        </p:blipFill>
        <p:spPr bwMode="auto">
          <a:xfrm>
            <a:off x="467544" y="764704"/>
            <a:ext cx="41044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xiv\Pictures\2023-06-20\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3516" b="8326"/>
          <a:stretch/>
        </p:blipFill>
        <p:spPr bwMode="auto">
          <a:xfrm>
            <a:off x="4932040" y="764704"/>
            <a:ext cx="403699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54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xiv\Pictures\2023-06-20\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t="2519" r="3633"/>
          <a:stretch/>
        </p:blipFill>
        <p:spPr bwMode="auto">
          <a:xfrm>
            <a:off x="467544" y="404664"/>
            <a:ext cx="3960440" cy="60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xiv\Pictures\2023-06-20\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5791" r="2836" b="28001"/>
          <a:stretch/>
        </p:blipFill>
        <p:spPr bwMode="auto">
          <a:xfrm>
            <a:off x="4788024" y="404664"/>
            <a:ext cx="4028302" cy="600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10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xiv\Pictures\2023-06-20\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t="2781" r="-1911" b="16424"/>
          <a:stretch/>
        </p:blipFill>
        <p:spPr bwMode="auto">
          <a:xfrm>
            <a:off x="4499992" y="548680"/>
            <a:ext cx="446449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rxiv\Pictures\2023-06-20\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3144" b="29824"/>
          <a:stretch/>
        </p:blipFill>
        <p:spPr bwMode="auto">
          <a:xfrm>
            <a:off x="467544" y="548680"/>
            <a:ext cx="38164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1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rxiv\Pictures\2023-06-20\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t="15826" r="15174" b="19005"/>
          <a:stretch/>
        </p:blipFill>
        <p:spPr bwMode="auto">
          <a:xfrm>
            <a:off x="4572000" y="545355"/>
            <a:ext cx="4104456" cy="58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Arxiv\Pictures\2023-06-15\0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t="9705" r="20549" b="22671"/>
          <a:stretch/>
        </p:blipFill>
        <p:spPr bwMode="auto">
          <a:xfrm>
            <a:off x="121905" y="548680"/>
            <a:ext cx="3946039" cy="583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831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rxiv\Pictures\2023-06-20\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54216" r="3316" b="3662"/>
          <a:stretch/>
        </p:blipFill>
        <p:spPr bwMode="auto">
          <a:xfrm rot="16200000">
            <a:off x="3851920" y="1412775"/>
            <a:ext cx="532859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rxiv\Pictures\2023-06-20\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2546" r="3316" b="56188"/>
          <a:stretch/>
        </p:blipFill>
        <p:spPr bwMode="auto">
          <a:xfrm rot="16200000">
            <a:off x="-324545" y="1556790"/>
            <a:ext cx="5400603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6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rxiv\Pictures\2023-06-15\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16052" r="20777" b="15789"/>
          <a:stretch/>
        </p:blipFill>
        <p:spPr bwMode="auto">
          <a:xfrm>
            <a:off x="6876256" y="3268876"/>
            <a:ext cx="2267744" cy="3467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rxiv\Pictures\2023-06-15\0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8" t="12034" r="19790" b="20497"/>
          <a:stretch/>
        </p:blipFill>
        <p:spPr bwMode="auto">
          <a:xfrm>
            <a:off x="221686" y="113300"/>
            <a:ext cx="2334090" cy="4251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 descr="C:\Users\Arxiv\Pictures\2023-06-20\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11883" r="29518" b="21539"/>
          <a:stretch/>
        </p:blipFill>
        <p:spPr bwMode="auto">
          <a:xfrm>
            <a:off x="2915816" y="476672"/>
            <a:ext cx="374441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rxiv\Pictures\2023-06-15\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0" t="16926" r="17948" b="15217"/>
          <a:stretch/>
        </p:blipFill>
        <p:spPr bwMode="auto">
          <a:xfrm>
            <a:off x="251520" y="614997"/>
            <a:ext cx="4076065" cy="5628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Arxiv\Pictures\2023-06-20\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t="16711" r="24984" b="16829"/>
          <a:stretch/>
        </p:blipFill>
        <p:spPr bwMode="auto">
          <a:xfrm>
            <a:off x="4932040" y="728575"/>
            <a:ext cx="3888432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278</TotalTime>
  <Words>120</Words>
  <Application>Microsoft Office PowerPoint</Application>
  <PresentationFormat>Экран (4:3)</PresentationFormat>
  <Paragraphs>14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Arxiv</dc:creator>
  <cp:lastModifiedBy>Arxiv</cp:lastModifiedBy>
  <cp:revision>31</cp:revision>
  <dcterms:created xsi:type="dcterms:W3CDTF">2023-06-14T02:37:56Z</dcterms:created>
  <dcterms:modified xsi:type="dcterms:W3CDTF">2023-06-20T11:33:44Z</dcterms:modified>
</cp:coreProperties>
</file>